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Open Sans Bold" panose="020B0604020202020204" charset="0"/>
      <p:regular r:id="rId4"/>
    </p:embeddedFont>
    <p:embeddedFont>
      <p:font typeface="Open Sans" panose="020B0604020202020204" charset="0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66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510293" y="6268379"/>
            <a:ext cx="3228557" cy="3228557"/>
            <a:chOff x="0" y="0"/>
            <a:chExt cx="8909050" cy="8909050"/>
          </a:xfrm>
        </p:grpSpPr>
        <p:sp>
          <p:nvSpPr>
            <p:cNvPr id="3" name="Freeform 3"/>
            <p:cNvSpPr/>
            <p:nvPr/>
          </p:nvSpPr>
          <p:spPr>
            <a:xfrm>
              <a:off x="-210012" y="2402"/>
              <a:ext cx="9329074" cy="8904246"/>
            </a:xfrm>
            <a:custGeom>
              <a:avLst/>
              <a:gdLst/>
              <a:ahLst/>
              <a:cxnLst/>
              <a:rect l="l" t="t" r="r" b="b"/>
              <a:pathLst>
                <a:path w="9329074" h="8904246">
                  <a:moveTo>
                    <a:pt x="4664537" y="7123"/>
                  </a:moveTo>
                  <a:cubicBezTo>
                    <a:pt x="3071756" y="0"/>
                    <a:pt x="1596908" y="845651"/>
                    <a:pt x="798454" y="2223865"/>
                  </a:cubicBezTo>
                  <a:cubicBezTo>
                    <a:pt x="0" y="3602079"/>
                    <a:pt x="0" y="5302167"/>
                    <a:pt x="798454" y="6680382"/>
                  </a:cubicBezTo>
                  <a:cubicBezTo>
                    <a:pt x="1596908" y="8058595"/>
                    <a:pt x="3071756" y="8904246"/>
                    <a:pt x="4664537" y="8897123"/>
                  </a:cubicBezTo>
                  <a:cubicBezTo>
                    <a:pt x="6257318" y="8904246"/>
                    <a:pt x="7732166" y="8058595"/>
                    <a:pt x="8530620" y="6680382"/>
                  </a:cubicBezTo>
                  <a:cubicBezTo>
                    <a:pt x="9329074" y="5302167"/>
                    <a:pt x="9329074" y="3602079"/>
                    <a:pt x="8530620" y="2223865"/>
                  </a:cubicBezTo>
                  <a:cubicBezTo>
                    <a:pt x="7732166" y="845651"/>
                    <a:pt x="6257318" y="0"/>
                    <a:pt x="4664537" y="7123"/>
                  </a:cubicBezTo>
                  <a:close/>
                </a:path>
              </a:pathLst>
            </a:custGeom>
            <a:solidFill>
              <a:srgbClr val="0040FF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63863" y="263805"/>
              <a:ext cx="8781323" cy="8381440"/>
            </a:xfrm>
            <a:custGeom>
              <a:avLst/>
              <a:gdLst/>
              <a:ahLst/>
              <a:cxnLst/>
              <a:rect l="l" t="t" r="r" b="b"/>
              <a:pathLst>
                <a:path w="8781323" h="8381440">
                  <a:moveTo>
                    <a:pt x="4390662" y="6705"/>
                  </a:moveTo>
                  <a:cubicBezTo>
                    <a:pt x="2891400" y="0"/>
                    <a:pt x="1503147" y="795999"/>
                    <a:pt x="751573" y="2093292"/>
                  </a:cubicBezTo>
                  <a:cubicBezTo>
                    <a:pt x="0" y="3390586"/>
                    <a:pt x="0" y="4990854"/>
                    <a:pt x="751573" y="6288148"/>
                  </a:cubicBezTo>
                  <a:cubicBezTo>
                    <a:pt x="1503147" y="7585441"/>
                    <a:pt x="2891400" y="8381440"/>
                    <a:pt x="4390662" y="8374735"/>
                  </a:cubicBezTo>
                  <a:cubicBezTo>
                    <a:pt x="5889924" y="8381440"/>
                    <a:pt x="7278177" y="7585441"/>
                    <a:pt x="8029751" y="6288148"/>
                  </a:cubicBezTo>
                  <a:cubicBezTo>
                    <a:pt x="8781323" y="4990854"/>
                    <a:pt x="8781323" y="3390586"/>
                    <a:pt x="8029751" y="2093292"/>
                  </a:cubicBezTo>
                  <a:cubicBezTo>
                    <a:pt x="7278177" y="795999"/>
                    <a:pt x="5889924" y="0"/>
                    <a:pt x="4390662" y="6705"/>
                  </a:cubicBezTo>
                  <a:close/>
                </a:path>
              </a:pathLst>
            </a:custGeom>
            <a:blipFill>
              <a:blip r:embed="rId2"/>
              <a:stretch>
                <a:fillRect l="223" t="-16628" r="223" b="-16628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0040FF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802186" y="6018099"/>
            <a:ext cx="5216451" cy="3915053"/>
            <a:chOff x="0" y="0"/>
            <a:chExt cx="8909050" cy="6686423"/>
          </a:xfrm>
        </p:grpSpPr>
        <p:sp>
          <p:nvSpPr>
            <p:cNvPr id="7" name="Freeform 7"/>
            <p:cNvSpPr/>
            <p:nvPr/>
          </p:nvSpPr>
          <p:spPr>
            <a:xfrm>
              <a:off x="9525" y="9525"/>
              <a:ext cx="8890000" cy="6667373"/>
            </a:xfrm>
            <a:custGeom>
              <a:avLst/>
              <a:gdLst/>
              <a:ahLst/>
              <a:cxnLst/>
              <a:rect l="l" t="t" r="r" b="b"/>
              <a:pathLst>
                <a:path w="8890000" h="6667373">
                  <a:moveTo>
                    <a:pt x="0" y="0"/>
                  </a:moveTo>
                  <a:lnTo>
                    <a:pt x="8890000" y="0"/>
                  </a:lnTo>
                  <a:lnTo>
                    <a:pt x="8890000" y="6667373"/>
                  </a:lnTo>
                  <a:lnTo>
                    <a:pt x="0" y="6667373"/>
                  </a:lnTo>
                  <a:close/>
                </a:path>
              </a:pathLst>
            </a:custGeom>
            <a:solidFill>
              <a:srgbClr val="0040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82372" y="372872"/>
              <a:ext cx="8544306" cy="5940679"/>
            </a:xfrm>
            <a:custGeom>
              <a:avLst/>
              <a:gdLst/>
              <a:ahLst/>
              <a:cxnLst/>
              <a:rect l="l" t="t" r="r" b="b"/>
              <a:pathLst>
                <a:path w="8544306" h="5940679">
                  <a:moveTo>
                    <a:pt x="0" y="0"/>
                  </a:moveTo>
                  <a:lnTo>
                    <a:pt x="8544306" y="0"/>
                  </a:lnTo>
                  <a:lnTo>
                    <a:pt x="8544306" y="5940679"/>
                  </a:lnTo>
                  <a:lnTo>
                    <a:pt x="0" y="5940679"/>
                  </a:lnTo>
                  <a:close/>
                </a:path>
              </a:pathLst>
            </a:custGeom>
            <a:blipFill>
              <a:blip r:embed="rId3"/>
              <a:stretch>
                <a:fillRect t="-3869" b="-386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8909050" cy="6686423"/>
            </a:xfrm>
            <a:custGeom>
              <a:avLst/>
              <a:gdLst/>
              <a:ahLst/>
              <a:cxnLst/>
              <a:rect l="l" t="t" r="r" b="b"/>
              <a:pathLst>
                <a:path w="8909050" h="6686423">
                  <a:moveTo>
                    <a:pt x="8909050" y="6686423"/>
                  </a:moveTo>
                  <a:lnTo>
                    <a:pt x="0" y="6686423"/>
                  </a:lnTo>
                  <a:lnTo>
                    <a:pt x="0" y="0"/>
                  </a:lnTo>
                  <a:lnTo>
                    <a:pt x="8909050" y="0"/>
                  </a:lnTo>
                  <a:lnTo>
                    <a:pt x="8909050" y="6686423"/>
                  </a:lnTo>
                  <a:close/>
                  <a:moveTo>
                    <a:pt x="19050" y="6667373"/>
                  </a:moveTo>
                  <a:lnTo>
                    <a:pt x="8890000" y="6667373"/>
                  </a:lnTo>
                  <a:lnTo>
                    <a:pt x="8890000" y="19050"/>
                  </a:lnTo>
                  <a:lnTo>
                    <a:pt x="19050" y="19050"/>
                  </a:lnTo>
                  <a:lnTo>
                    <a:pt x="19050" y="6667373"/>
                  </a:lnTo>
                  <a:close/>
                  <a:moveTo>
                    <a:pt x="8736203" y="6323076"/>
                  </a:moveTo>
                  <a:lnTo>
                    <a:pt x="172847" y="6323076"/>
                  </a:lnTo>
                  <a:lnTo>
                    <a:pt x="172847" y="363347"/>
                  </a:lnTo>
                  <a:lnTo>
                    <a:pt x="8736203" y="363347"/>
                  </a:lnTo>
                  <a:lnTo>
                    <a:pt x="8736203" y="6323076"/>
                  </a:lnTo>
                  <a:close/>
                  <a:moveTo>
                    <a:pt x="191897" y="6304026"/>
                  </a:moveTo>
                  <a:lnTo>
                    <a:pt x="8717153" y="6304026"/>
                  </a:lnTo>
                  <a:lnTo>
                    <a:pt x="8717153" y="382397"/>
                  </a:lnTo>
                  <a:lnTo>
                    <a:pt x="191897" y="382397"/>
                  </a:lnTo>
                  <a:lnTo>
                    <a:pt x="191897" y="6304026"/>
                  </a:lnTo>
                  <a:close/>
                </a:path>
              </a:pathLst>
            </a:custGeom>
            <a:solidFill>
              <a:srgbClr val="0040FF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2324756" y="5925130"/>
            <a:ext cx="5216451" cy="3915053"/>
            <a:chOff x="0" y="0"/>
            <a:chExt cx="8909050" cy="6686423"/>
          </a:xfrm>
        </p:grpSpPr>
        <p:sp>
          <p:nvSpPr>
            <p:cNvPr id="11" name="Freeform 11"/>
            <p:cNvSpPr/>
            <p:nvPr/>
          </p:nvSpPr>
          <p:spPr>
            <a:xfrm>
              <a:off x="9525" y="9525"/>
              <a:ext cx="8890000" cy="6667373"/>
            </a:xfrm>
            <a:custGeom>
              <a:avLst/>
              <a:gdLst/>
              <a:ahLst/>
              <a:cxnLst/>
              <a:rect l="l" t="t" r="r" b="b"/>
              <a:pathLst>
                <a:path w="8890000" h="6667373">
                  <a:moveTo>
                    <a:pt x="0" y="0"/>
                  </a:moveTo>
                  <a:lnTo>
                    <a:pt x="8890000" y="0"/>
                  </a:lnTo>
                  <a:lnTo>
                    <a:pt x="8890000" y="6667373"/>
                  </a:lnTo>
                  <a:lnTo>
                    <a:pt x="0" y="6667373"/>
                  </a:lnTo>
                  <a:close/>
                </a:path>
              </a:pathLst>
            </a:custGeom>
            <a:solidFill>
              <a:srgbClr val="0040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182372" y="372872"/>
              <a:ext cx="8544306" cy="5940679"/>
            </a:xfrm>
            <a:custGeom>
              <a:avLst/>
              <a:gdLst/>
              <a:ahLst/>
              <a:cxnLst/>
              <a:rect l="l" t="t" r="r" b="b"/>
              <a:pathLst>
                <a:path w="8544306" h="5940679">
                  <a:moveTo>
                    <a:pt x="0" y="0"/>
                  </a:moveTo>
                  <a:lnTo>
                    <a:pt x="8544306" y="0"/>
                  </a:lnTo>
                  <a:lnTo>
                    <a:pt x="8544306" y="5940679"/>
                  </a:lnTo>
                  <a:lnTo>
                    <a:pt x="0" y="5940679"/>
                  </a:lnTo>
                  <a:close/>
                </a:path>
              </a:pathLst>
            </a:custGeom>
            <a:blipFill>
              <a:blip r:embed="rId4"/>
              <a:stretch>
                <a:fillRect t="-3869" b="-3869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8909050" cy="6686423"/>
            </a:xfrm>
            <a:custGeom>
              <a:avLst/>
              <a:gdLst/>
              <a:ahLst/>
              <a:cxnLst/>
              <a:rect l="l" t="t" r="r" b="b"/>
              <a:pathLst>
                <a:path w="8909050" h="6686423">
                  <a:moveTo>
                    <a:pt x="8909050" y="6686423"/>
                  </a:moveTo>
                  <a:lnTo>
                    <a:pt x="0" y="6686423"/>
                  </a:lnTo>
                  <a:lnTo>
                    <a:pt x="0" y="0"/>
                  </a:lnTo>
                  <a:lnTo>
                    <a:pt x="8909050" y="0"/>
                  </a:lnTo>
                  <a:lnTo>
                    <a:pt x="8909050" y="6686423"/>
                  </a:lnTo>
                  <a:close/>
                  <a:moveTo>
                    <a:pt x="19050" y="6667373"/>
                  </a:moveTo>
                  <a:lnTo>
                    <a:pt x="8890000" y="6667373"/>
                  </a:lnTo>
                  <a:lnTo>
                    <a:pt x="8890000" y="19050"/>
                  </a:lnTo>
                  <a:lnTo>
                    <a:pt x="19050" y="19050"/>
                  </a:lnTo>
                  <a:lnTo>
                    <a:pt x="19050" y="6667373"/>
                  </a:lnTo>
                  <a:close/>
                  <a:moveTo>
                    <a:pt x="8736203" y="6323076"/>
                  </a:moveTo>
                  <a:lnTo>
                    <a:pt x="172847" y="6323076"/>
                  </a:lnTo>
                  <a:lnTo>
                    <a:pt x="172847" y="363347"/>
                  </a:lnTo>
                  <a:lnTo>
                    <a:pt x="8736203" y="363347"/>
                  </a:lnTo>
                  <a:lnTo>
                    <a:pt x="8736203" y="6323076"/>
                  </a:lnTo>
                  <a:close/>
                  <a:moveTo>
                    <a:pt x="191897" y="6304026"/>
                  </a:moveTo>
                  <a:lnTo>
                    <a:pt x="8717153" y="6304026"/>
                  </a:lnTo>
                  <a:lnTo>
                    <a:pt x="8717153" y="382397"/>
                  </a:lnTo>
                  <a:lnTo>
                    <a:pt x="191897" y="382397"/>
                  </a:lnTo>
                  <a:lnTo>
                    <a:pt x="191897" y="6304026"/>
                  </a:lnTo>
                  <a:close/>
                </a:path>
              </a:pathLst>
            </a:custGeom>
            <a:solidFill>
              <a:srgbClr val="0040FF"/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2578657" y="234155"/>
            <a:ext cx="4684237" cy="3515615"/>
            <a:chOff x="0" y="0"/>
            <a:chExt cx="8909050" cy="6686423"/>
          </a:xfrm>
        </p:grpSpPr>
        <p:sp>
          <p:nvSpPr>
            <p:cNvPr id="15" name="Freeform 15"/>
            <p:cNvSpPr/>
            <p:nvPr/>
          </p:nvSpPr>
          <p:spPr>
            <a:xfrm>
              <a:off x="9525" y="9525"/>
              <a:ext cx="8890000" cy="6667373"/>
            </a:xfrm>
            <a:custGeom>
              <a:avLst/>
              <a:gdLst/>
              <a:ahLst/>
              <a:cxnLst/>
              <a:rect l="l" t="t" r="r" b="b"/>
              <a:pathLst>
                <a:path w="8890000" h="6667373">
                  <a:moveTo>
                    <a:pt x="0" y="0"/>
                  </a:moveTo>
                  <a:lnTo>
                    <a:pt x="8890000" y="0"/>
                  </a:lnTo>
                  <a:lnTo>
                    <a:pt x="8890000" y="6667373"/>
                  </a:lnTo>
                  <a:lnTo>
                    <a:pt x="0" y="6667373"/>
                  </a:lnTo>
                  <a:close/>
                </a:path>
              </a:pathLst>
            </a:custGeom>
            <a:solidFill>
              <a:srgbClr val="0040FF"/>
            </a:solidFill>
          </p:spPr>
        </p:sp>
        <p:sp>
          <p:nvSpPr>
            <p:cNvPr id="16" name="Freeform 16"/>
            <p:cNvSpPr/>
            <p:nvPr/>
          </p:nvSpPr>
          <p:spPr>
            <a:xfrm rot="-5400000">
              <a:off x="1484186" y="-928942"/>
              <a:ext cx="5940679" cy="8544306"/>
            </a:xfrm>
            <a:custGeom>
              <a:avLst/>
              <a:gdLst/>
              <a:ahLst/>
              <a:cxnLst/>
              <a:rect l="l" t="t" r="r" b="b"/>
              <a:pathLst>
                <a:path w="5940679" h="8544306">
                  <a:moveTo>
                    <a:pt x="5940679" y="0"/>
                  </a:moveTo>
                  <a:lnTo>
                    <a:pt x="5940679" y="8544307"/>
                  </a:lnTo>
                  <a:lnTo>
                    <a:pt x="0" y="8544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65" b="-565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8909050" cy="6686423"/>
            </a:xfrm>
            <a:custGeom>
              <a:avLst/>
              <a:gdLst/>
              <a:ahLst/>
              <a:cxnLst/>
              <a:rect l="l" t="t" r="r" b="b"/>
              <a:pathLst>
                <a:path w="8909050" h="6686423">
                  <a:moveTo>
                    <a:pt x="8909050" y="6686423"/>
                  </a:moveTo>
                  <a:lnTo>
                    <a:pt x="0" y="6686423"/>
                  </a:lnTo>
                  <a:lnTo>
                    <a:pt x="0" y="0"/>
                  </a:lnTo>
                  <a:lnTo>
                    <a:pt x="8909050" y="0"/>
                  </a:lnTo>
                  <a:lnTo>
                    <a:pt x="8909050" y="6686423"/>
                  </a:lnTo>
                  <a:close/>
                  <a:moveTo>
                    <a:pt x="19050" y="6667373"/>
                  </a:moveTo>
                  <a:lnTo>
                    <a:pt x="8890000" y="6667373"/>
                  </a:lnTo>
                  <a:lnTo>
                    <a:pt x="8890000" y="19050"/>
                  </a:lnTo>
                  <a:lnTo>
                    <a:pt x="19050" y="19050"/>
                  </a:lnTo>
                  <a:lnTo>
                    <a:pt x="19050" y="6667373"/>
                  </a:lnTo>
                  <a:close/>
                  <a:moveTo>
                    <a:pt x="8736203" y="6323076"/>
                  </a:moveTo>
                  <a:lnTo>
                    <a:pt x="172847" y="6323076"/>
                  </a:lnTo>
                  <a:lnTo>
                    <a:pt x="172847" y="363347"/>
                  </a:lnTo>
                  <a:lnTo>
                    <a:pt x="8736203" y="363347"/>
                  </a:lnTo>
                  <a:lnTo>
                    <a:pt x="8736203" y="6323076"/>
                  </a:lnTo>
                  <a:close/>
                  <a:moveTo>
                    <a:pt x="191897" y="6304026"/>
                  </a:moveTo>
                  <a:lnTo>
                    <a:pt x="8717153" y="6304026"/>
                  </a:lnTo>
                  <a:lnTo>
                    <a:pt x="8717153" y="382397"/>
                  </a:lnTo>
                  <a:lnTo>
                    <a:pt x="191897" y="382397"/>
                  </a:lnTo>
                  <a:lnTo>
                    <a:pt x="191897" y="6304026"/>
                  </a:lnTo>
                  <a:close/>
                </a:path>
              </a:pathLst>
            </a:custGeom>
            <a:solidFill>
              <a:srgbClr val="4DCAFF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062766" y="230008"/>
            <a:ext cx="4695290" cy="3523911"/>
            <a:chOff x="0" y="0"/>
            <a:chExt cx="8909050" cy="6686423"/>
          </a:xfrm>
        </p:grpSpPr>
        <p:sp>
          <p:nvSpPr>
            <p:cNvPr id="19" name="Freeform 19"/>
            <p:cNvSpPr/>
            <p:nvPr/>
          </p:nvSpPr>
          <p:spPr>
            <a:xfrm>
              <a:off x="9525" y="9525"/>
              <a:ext cx="8890000" cy="6667373"/>
            </a:xfrm>
            <a:custGeom>
              <a:avLst/>
              <a:gdLst/>
              <a:ahLst/>
              <a:cxnLst/>
              <a:rect l="l" t="t" r="r" b="b"/>
              <a:pathLst>
                <a:path w="8890000" h="6667373">
                  <a:moveTo>
                    <a:pt x="0" y="0"/>
                  </a:moveTo>
                  <a:lnTo>
                    <a:pt x="8890000" y="0"/>
                  </a:lnTo>
                  <a:lnTo>
                    <a:pt x="8890000" y="6667373"/>
                  </a:lnTo>
                  <a:lnTo>
                    <a:pt x="0" y="6667373"/>
                  </a:lnTo>
                  <a:close/>
                </a:path>
              </a:pathLst>
            </a:custGeom>
            <a:solidFill>
              <a:srgbClr val="0040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182372" y="372872"/>
              <a:ext cx="8544306" cy="5940679"/>
            </a:xfrm>
            <a:custGeom>
              <a:avLst/>
              <a:gdLst/>
              <a:ahLst/>
              <a:cxnLst/>
              <a:rect l="l" t="t" r="r" b="b"/>
              <a:pathLst>
                <a:path w="8544306" h="5940679">
                  <a:moveTo>
                    <a:pt x="0" y="0"/>
                  </a:moveTo>
                  <a:lnTo>
                    <a:pt x="8544306" y="0"/>
                  </a:lnTo>
                  <a:lnTo>
                    <a:pt x="8544306" y="5940679"/>
                  </a:lnTo>
                  <a:lnTo>
                    <a:pt x="0" y="5940679"/>
                  </a:lnTo>
                  <a:close/>
                </a:path>
              </a:pathLst>
            </a:custGeom>
            <a:blipFill>
              <a:blip r:embed="rId6"/>
              <a:stretch>
                <a:fillRect t="-2317" b="-2317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0" y="0"/>
              <a:ext cx="8909050" cy="6686423"/>
            </a:xfrm>
            <a:custGeom>
              <a:avLst/>
              <a:gdLst/>
              <a:ahLst/>
              <a:cxnLst/>
              <a:rect l="l" t="t" r="r" b="b"/>
              <a:pathLst>
                <a:path w="8909050" h="6686423">
                  <a:moveTo>
                    <a:pt x="8909050" y="6686423"/>
                  </a:moveTo>
                  <a:lnTo>
                    <a:pt x="0" y="6686423"/>
                  </a:lnTo>
                  <a:lnTo>
                    <a:pt x="0" y="0"/>
                  </a:lnTo>
                  <a:lnTo>
                    <a:pt x="8909050" y="0"/>
                  </a:lnTo>
                  <a:lnTo>
                    <a:pt x="8909050" y="6686423"/>
                  </a:lnTo>
                  <a:close/>
                  <a:moveTo>
                    <a:pt x="19050" y="6667373"/>
                  </a:moveTo>
                  <a:lnTo>
                    <a:pt x="8890000" y="6667373"/>
                  </a:lnTo>
                  <a:lnTo>
                    <a:pt x="8890000" y="19050"/>
                  </a:lnTo>
                  <a:lnTo>
                    <a:pt x="19050" y="19050"/>
                  </a:lnTo>
                  <a:lnTo>
                    <a:pt x="19050" y="6667373"/>
                  </a:lnTo>
                  <a:close/>
                  <a:moveTo>
                    <a:pt x="8736203" y="6323076"/>
                  </a:moveTo>
                  <a:lnTo>
                    <a:pt x="172847" y="6323076"/>
                  </a:lnTo>
                  <a:lnTo>
                    <a:pt x="172847" y="363347"/>
                  </a:lnTo>
                  <a:lnTo>
                    <a:pt x="8736203" y="363347"/>
                  </a:lnTo>
                  <a:lnTo>
                    <a:pt x="8736203" y="6323076"/>
                  </a:lnTo>
                  <a:close/>
                  <a:moveTo>
                    <a:pt x="191897" y="6304026"/>
                  </a:moveTo>
                  <a:lnTo>
                    <a:pt x="8717153" y="6304026"/>
                  </a:lnTo>
                  <a:lnTo>
                    <a:pt x="8717153" y="382397"/>
                  </a:lnTo>
                  <a:lnTo>
                    <a:pt x="191897" y="382397"/>
                  </a:lnTo>
                  <a:lnTo>
                    <a:pt x="191897" y="6304026"/>
                  </a:lnTo>
                  <a:close/>
                </a:path>
              </a:pathLst>
            </a:custGeom>
            <a:solidFill>
              <a:srgbClr val="4DCAFF"/>
            </a:solidFill>
          </p:spPr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 rot="-5400000">
            <a:off x="7578434" y="241670"/>
            <a:ext cx="3179845" cy="3179845"/>
            <a:chOff x="0" y="0"/>
            <a:chExt cx="8909050" cy="8909050"/>
          </a:xfrm>
        </p:grpSpPr>
        <p:sp>
          <p:nvSpPr>
            <p:cNvPr id="23" name="Freeform 23"/>
            <p:cNvSpPr/>
            <p:nvPr/>
          </p:nvSpPr>
          <p:spPr>
            <a:xfrm>
              <a:off x="-210012" y="2402"/>
              <a:ext cx="9329074" cy="8904246"/>
            </a:xfrm>
            <a:custGeom>
              <a:avLst/>
              <a:gdLst/>
              <a:ahLst/>
              <a:cxnLst/>
              <a:rect l="l" t="t" r="r" b="b"/>
              <a:pathLst>
                <a:path w="9329074" h="8904246">
                  <a:moveTo>
                    <a:pt x="4664537" y="7123"/>
                  </a:moveTo>
                  <a:cubicBezTo>
                    <a:pt x="3071756" y="0"/>
                    <a:pt x="1596908" y="845651"/>
                    <a:pt x="798454" y="2223865"/>
                  </a:cubicBezTo>
                  <a:cubicBezTo>
                    <a:pt x="0" y="3602079"/>
                    <a:pt x="0" y="5302167"/>
                    <a:pt x="798454" y="6680382"/>
                  </a:cubicBezTo>
                  <a:cubicBezTo>
                    <a:pt x="1596908" y="8058595"/>
                    <a:pt x="3071756" y="8904246"/>
                    <a:pt x="4664537" y="8897123"/>
                  </a:cubicBezTo>
                  <a:cubicBezTo>
                    <a:pt x="6257318" y="8904246"/>
                    <a:pt x="7732166" y="8058595"/>
                    <a:pt x="8530620" y="6680382"/>
                  </a:cubicBezTo>
                  <a:cubicBezTo>
                    <a:pt x="9329074" y="5302167"/>
                    <a:pt x="9329074" y="3602079"/>
                    <a:pt x="8530620" y="2223865"/>
                  </a:cubicBezTo>
                  <a:cubicBezTo>
                    <a:pt x="7732166" y="845651"/>
                    <a:pt x="6257318" y="0"/>
                    <a:pt x="4664537" y="7123"/>
                  </a:cubicBezTo>
                  <a:close/>
                </a:path>
              </a:pathLst>
            </a:custGeom>
            <a:solidFill>
              <a:srgbClr val="0040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63863" y="263805"/>
              <a:ext cx="8781323" cy="8381440"/>
            </a:xfrm>
            <a:custGeom>
              <a:avLst/>
              <a:gdLst/>
              <a:ahLst/>
              <a:cxnLst/>
              <a:rect l="l" t="t" r="r" b="b"/>
              <a:pathLst>
                <a:path w="8781323" h="8381440">
                  <a:moveTo>
                    <a:pt x="4390662" y="6705"/>
                  </a:moveTo>
                  <a:cubicBezTo>
                    <a:pt x="2891400" y="0"/>
                    <a:pt x="1503147" y="795999"/>
                    <a:pt x="751573" y="2093292"/>
                  </a:cubicBezTo>
                  <a:cubicBezTo>
                    <a:pt x="0" y="3390586"/>
                    <a:pt x="0" y="4990854"/>
                    <a:pt x="751573" y="6288148"/>
                  </a:cubicBezTo>
                  <a:cubicBezTo>
                    <a:pt x="1503147" y="7585441"/>
                    <a:pt x="2891400" y="8381440"/>
                    <a:pt x="4390662" y="8374735"/>
                  </a:cubicBezTo>
                  <a:cubicBezTo>
                    <a:pt x="5889924" y="8381440"/>
                    <a:pt x="7278177" y="7585441"/>
                    <a:pt x="8029751" y="6288148"/>
                  </a:cubicBezTo>
                  <a:cubicBezTo>
                    <a:pt x="8781323" y="4990854"/>
                    <a:pt x="8781323" y="3390586"/>
                    <a:pt x="8029751" y="2093292"/>
                  </a:cubicBezTo>
                  <a:cubicBezTo>
                    <a:pt x="7278177" y="795999"/>
                    <a:pt x="5889924" y="0"/>
                    <a:pt x="4390662" y="6705"/>
                  </a:cubicBezTo>
                  <a:close/>
                </a:path>
              </a:pathLst>
            </a:custGeom>
            <a:blipFill>
              <a:blip r:embed="rId7"/>
              <a:stretch>
                <a:fillRect l="223" t="-16665" r="223" b="-16665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B1FF4D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838472" y="2918057"/>
            <a:ext cx="17158931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8"/>
              </a:lnSpc>
              <a:spcBef>
                <a:spcPct val="0"/>
              </a:spcBef>
            </a:pP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ctr">
              <a:lnSpc>
                <a:spcPts val="4408"/>
              </a:lnSpc>
              <a:spcBef>
                <a:spcPct val="0"/>
              </a:spcBef>
            </a:pPr>
            <a:r>
              <a:rPr lang="en-US" sz="314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Innowacja</a:t>
            </a:r>
            <a:r>
              <a:rPr lang="en-US" sz="314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4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pedagogiczna</a:t>
            </a:r>
            <a:endParaRPr lang="en-US" sz="314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4408"/>
              </a:lnSpc>
              <a:spcBef>
                <a:spcPct val="0"/>
              </a:spcBef>
            </a:pPr>
            <a:r>
              <a:rPr lang="en-US" sz="3149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„SŁOWO NA DZIŚ. BIEGIEM DO CELU: „ZNAM ZASADY ORTOGRAFICZNE I PISZĘ POPRAWNIE” </a:t>
            </a:r>
          </a:p>
          <a:p>
            <a:pPr algn="ctr">
              <a:lnSpc>
                <a:spcPts val="4408"/>
              </a:lnSpc>
              <a:spcBef>
                <a:spcPct val="0"/>
              </a:spcBef>
            </a:pP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ramach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innowacji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metodycznej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podczas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każdej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roboczej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lekcji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języka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polskiego</a:t>
            </a:r>
            <a:r>
              <a:rPr lang="en-US" sz="3149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w </a:t>
            </a:r>
            <a:r>
              <a:rPr lang="en-US" sz="3149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roku</a:t>
            </a:r>
            <a:r>
              <a:rPr lang="en-US" sz="3149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szklolnym</a:t>
            </a:r>
            <a:r>
              <a:rPr lang="en-US" sz="3149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2024/2025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uczniowie</a:t>
            </a:r>
            <a:r>
              <a:rPr lang="en-US" sz="3149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klasy</a:t>
            </a:r>
            <a:r>
              <a:rPr lang="en-US" sz="3149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4b </a:t>
            </a:r>
            <a:r>
              <a:rPr lang="en-US" sz="3149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149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4c </a:t>
            </a:r>
            <a:r>
              <a:rPr lang="en-US" sz="3149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rozwijali</a:t>
            </a:r>
            <a:r>
              <a:rPr lang="en-US" sz="3149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umiejętności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z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zakresu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ortografii</a:t>
            </a:r>
            <a:r>
              <a:rPr lang="en-US" sz="314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382000" y="1789294"/>
            <a:ext cx="9661904" cy="7389632"/>
            <a:chOff x="0" y="0"/>
            <a:chExt cx="8909050" cy="6686423"/>
          </a:xfrm>
        </p:grpSpPr>
        <p:sp>
          <p:nvSpPr>
            <p:cNvPr id="3" name="Freeform 3"/>
            <p:cNvSpPr/>
            <p:nvPr/>
          </p:nvSpPr>
          <p:spPr>
            <a:xfrm>
              <a:off x="9525" y="9525"/>
              <a:ext cx="8890000" cy="6667373"/>
            </a:xfrm>
            <a:custGeom>
              <a:avLst/>
              <a:gdLst/>
              <a:ahLst/>
              <a:cxnLst/>
              <a:rect l="l" t="t" r="r" b="b"/>
              <a:pathLst>
                <a:path w="8890000" h="6667373">
                  <a:moveTo>
                    <a:pt x="0" y="0"/>
                  </a:moveTo>
                  <a:lnTo>
                    <a:pt x="8890000" y="0"/>
                  </a:lnTo>
                  <a:lnTo>
                    <a:pt x="8890000" y="6667373"/>
                  </a:lnTo>
                  <a:lnTo>
                    <a:pt x="0" y="6667373"/>
                  </a:lnTo>
                  <a:close/>
                </a:path>
              </a:pathLst>
            </a:custGeom>
            <a:solidFill>
              <a:srgbClr val="0040FF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182372" y="372872"/>
              <a:ext cx="8544306" cy="5940679"/>
            </a:xfrm>
            <a:custGeom>
              <a:avLst/>
              <a:gdLst/>
              <a:ahLst/>
              <a:cxnLst/>
              <a:rect l="l" t="t" r="r" b="b"/>
              <a:pathLst>
                <a:path w="8544306" h="5940679">
                  <a:moveTo>
                    <a:pt x="0" y="0"/>
                  </a:moveTo>
                  <a:lnTo>
                    <a:pt x="8544306" y="0"/>
                  </a:lnTo>
                  <a:lnTo>
                    <a:pt x="8544306" y="5940679"/>
                  </a:lnTo>
                  <a:lnTo>
                    <a:pt x="0" y="5940679"/>
                  </a:lnTo>
                  <a:close/>
                </a:path>
              </a:pathLst>
            </a:custGeom>
            <a:blipFill>
              <a:blip r:embed="rId2"/>
              <a:stretch>
                <a:fillRect t="-7530" b="-7530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8909050" cy="6686423"/>
            </a:xfrm>
            <a:custGeom>
              <a:avLst/>
              <a:gdLst/>
              <a:ahLst/>
              <a:cxnLst/>
              <a:rect l="l" t="t" r="r" b="b"/>
              <a:pathLst>
                <a:path w="8909050" h="6686423">
                  <a:moveTo>
                    <a:pt x="8909050" y="6686423"/>
                  </a:moveTo>
                  <a:lnTo>
                    <a:pt x="0" y="6686423"/>
                  </a:lnTo>
                  <a:lnTo>
                    <a:pt x="0" y="0"/>
                  </a:lnTo>
                  <a:lnTo>
                    <a:pt x="8909050" y="0"/>
                  </a:lnTo>
                  <a:lnTo>
                    <a:pt x="8909050" y="6686423"/>
                  </a:lnTo>
                  <a:close/>
                  <a:moveTo>
                    <a:pt x="19050" y="6667373"/>
                  </a:moveTo>
                  <a:lnTo>
                    <a:pt x="8890000" y="6667373"/>
                  </a:lnTo>
                  <a:lnTo>
                    <a:pt x="8890000" y="19050"/>
                  </a:lnTo>
                  <a:lnTo>
                    <a:pt x="19050" y="19050"/>
                  </a:lnTo>
                  <a:lnTo>
                    <a:pt x="19050" y="6667373"/>
                  </a:lnTo>
                  <a:close/>
                  <a:moveTo>
                    <a:pt x="8736203" y="6323076"/>
                  </a:moveTo>
                  <a:lnTo>
                    <a:pt x="172847" y="6323076"/>
                  </a:lnTo>
                  <a:lnTo>
                    <a:pt x="172847" y="363347"/>
                  </a:lnTo>
                  <a:lnTo>
                    <a:pt x="8736203" y="363347"/>
                  </a:lnTo>
                  <a:lnTo>
                    <a:pt x="8736203" y="6323076"/>
                  </a:lnTo>
                  <a:close/>
                  <a:moveTo>
                    <a:pt x="191897" y="6304026"/>
                  </a:moveTo>
                  <a:lnTo>
                    <a:pt x="8717153" y="6304026"/>
                  </a:lnTo>
                  <a:lnTo>
                    <a:pt x="8717153" y="382397"/>
                  </a:lnTo>
                  <a:lnTo>
                    <a:pt x="191897" y="382397"/>
                  </a:lnTo>
                  <a:lnTo>
                    <a:pt x="191897" y="6304026"/>
                  </a:lnTo>
                  <a:close/>
                </a:path>
              </a:pathLst>
            </a:custGeom>
            <a:solidFill>
              <a:srgbClr val="4DCA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23062" y="962025"/>
            <a:ext cx="7681815" cy="9810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2"/>
              </a:lnSpc>
              <a:spcBef>
                <a:spcPct val="0"/>
              </a:spcBef>
            </a:pPr>
            <a:r>
              <a:rPr lang="en-US" sz="318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Uczniowie</a:t>
            </a:r>
            <a:r>
              <a:rPr lang="en-US" sz="318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</a:p>
          <a:p>
            <a:pPr marL="457200" indent="-457200">
              <a:lnSpc>
                <a:spcPts val="44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utrwalili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pisownię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kilkuset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wyrazów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z „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Banku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słów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”,</a:t>
            </a:r>
          </a:p>
          <a:p>
            <a:pPr marL="457200" indent="-457200">
              <a:lnSpc>
                <a:spcPts val="44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18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uczestniczyli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 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„</a:t>
            </a:r>
            <a:r>
              <a:rPr lang="en-US" sz="318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bieganych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dyktandach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”, 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pozwoliło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zaangażować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zgłębiania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zagadnień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ortograficznych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całe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ciało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oraz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różne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ośrodki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układu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nerwowego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</a:p>
          <a:p>
            <a:pPr marL="457200" indent="-457200">
              <a:lnSpc>
                <a:spcPts val="44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18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układali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teksty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składające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się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z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wyrazów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zgromadzonych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w „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Banku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słów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”,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uczestniczyli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 </a:t>
            </a:r>
            <a:r>
              <a:rPr lang="en-US" sz="318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grupowych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grach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 </a:t>
            </a:r>
            <a:r>
              <a:rPr lang="en-US" sz="318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zabawach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ortograficznych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endParaRPr lang="en-US" sz="318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indent="-457200">
              <a:lnSpc>
                <a:spcPts val="44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18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przygotowali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film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prezentację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ortografii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występowali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w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roli</a:t>
            </a:r>
            <a:r>
              <a:rPr lang="en-US" sz="318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ekspertów</a:t>
            </a:r>
            <a:r>
              <a:rPr lang="en-US" sz="318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3180" dirty="0" smtClea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452"/>
              </a:lnSpc>
              <a:spcBef>
                <a:spcPct val="0"/>
              </a:spcBef>
            </a:pPr>
            <a:r>
              <a:rPr lang="en-US" sz="3180" i="1" dirty="0" smtClean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          </a:t>
            </a:r>
            <a:r>
              <a:rPr lang="pl-PL" sz="3180" i="1" dirty="0" smtClean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pl-PL" sz="3200" i="1" dirty="0" smtClean="0">
                <a:sym typeface="Open Sans"/>
              </a:rPr>
              <a:t>Nauczycielka j. polskiego: U</a:t>
            </a:r>
            <a:r>
              <a:rPr lang="pl-PL" sz="3200" i="1" dirty="0" smtClean="0"/>
              <a:t>rszula </a:t>
            </a:r>
            <a:r>
              <a:rPr lang="pl-PL" sz="3200" i="1" dirty="0" err="1" smtClean="0"/>
              <a:t>Łuć</a:t>
            </a:r>
            <a:r>
              <a:rPr lang="pl-PL" sz="3200" i="1" dirty="0" smtClean="0"/>
              <a:t>.</a:t>
            </a:r>
            <a:endParaRPr lang="pl-PL" sz="3200" dirty="0"/>
          </a:p>
          <a:p>
            <a:pPr algn="ctr">
              <a:lnSpc>
                <a:spcPts val="4452"/>
              </a:lnSpc>
              <a:spcBef>
                <a:spcPct val="0"/>
              </a:spcBef>
            </a:pPr>
            <a:r>
              <a:rPr lang="en-US" sz="3180" i="1" dirty="0" smtClean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                             </a:t>
            </a:r>
            <a:endParaRPr lang="en-US" sz="3180" i="1" dirty="0">
              <a:solidFill>
                <a:srgbClr val="000000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121</Words>
  <Application>Microsoft Office PowerPoint</Application>
  <PresentationFormat>Niestandardowy</PresentationFormat>
  <Paragraphs>11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Open Sans Bold</vt:lpstr>
      <vt:lpstr>Open Sans</vt:lpstr>
      <vt:lpstr>Calibri</vt:lpstr>
      <vt:lpstr>Arial</vt:lpstr>
      <vt:lpstr>Office Theme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Innowacja pedagogiczna „SŁOWO NA DZIŚ. BIEGIEM DO CELU: „ZNAM ZASADY ORTOGRAFICZNE I PISZĘ POPRAWNIE” W ramach innowacji metodycznej podczas każdej roboczej lekcji języka polskiego dzieci rozwijały umiejętności z zakresu ortografii polskiej.</dc:title>
  <cp:lastModifiedBy>Paweł Łuć</cp:lastModifiedBy>
  <cp:revision>7</cp:revision>
  <dcterms:created xsi:type="dcterms:W3CDTF">2006-08-16T00:00:00Z</dcterms:created>
  <dcterms:modified xsi:type="dcterms:W3CDTF">2025-06-30T09:26:39Z</dcterms:modified>
  <dc:identifier>DAGrNlTnbOQ</dc:identifier>
</cp:coreProperties>
</file>